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D79"/>
    <a:srgbClr val="047EC8"/>
    <a:srgbClr val="FFB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66" y="10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17000">
              <a:srgbClr val="174D79"/>
            </a:gs>
            <a:gs pos="75000">
              <a:schemeClr val="accent1">
                <a:lumMod val="97000"/>
                <a:lumOff val="3000"/>
              </a:schemeClr>
            </a:gs>
            <a:gs pos="88000">
              <a:schemeClr val="accent1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09600" y="195751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5400" b="1" i="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3424920"/>
            <a:ext cx="10972800" cy="10509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4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04425" y="4711959"/>
            <a:ext cx="12400850" cy="158620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869" y="4852026"/>
            <a:ext cx="2974531" cy="130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99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3385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400" b="1" i="0">
                <a:solidFill>
                  <a:srgbClr val="000000"/>
                </a:solidFill>
                <a:latin typeface="+mj-lt"/>
                <a:cs typeface="Helvetica Neue Black Condense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609600" y="1612901"/>
            <a:ext cx="10972800" cy="427037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b="0" i="0">
                <a:latin typeface="+mn-lt"/>
                <a:cs typeface="Helvetica Neue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5883276"/>
            <a:ext cx="12269755" cy="888405"/>
            <a:chOff x="0" y="5883276"/>
            <a:chExt cx="12269755" cy="888405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395" y="5970075"/>
              <a:ext cx="1764021" cy="774554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 userDrawn="1"/>
          </p:nvCxnSpPr>
          <p:spPr>
            <a:xfrm>
              <a:off x="0" y="5883276"/>
              <a:ext cx="12269755" cy="0"/>
            </a:xfrm>
            <a:prstGeom prst="line">
              <a:avLst/>
            </a:prstGeom>
            <a:ln w="57150">
              <a:solidFill>
                <a:srgbClr val="174D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 userDrawn="1"/>
          </p:nvSpPr>
          <p:spPr>
            <a:xfrm>
              <a:off x="8405171" y="5972018"/>
              <a:ext cx="36420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174D79"/>
                  </a:solidFill>
                  <a:latin typeface="Helvetica Neue"/>
                  <a:cs typeface="Arial" panose="020B0604020202020204" pitchFamily="34" charset="0"/>
                </a:rPr>
                <a:t>#</a:t>
              </a:r>
              <a:r>
                <a:rPr lang="en-US" sz="2400" b="1" dirty="0" err="1" smtClean="0">
                  <a:solidFill>
                    <a:srgbClr val="174D79"/>
                  </a:solidFill>
                  <a:latin typeface="Helvetica Neue"/>
                  <a:cs typeface="Arial" panose="020B0604020202020204" pitchFamily="34" charset="0"/>
                </a:rPr>
                <a:t>ASDAnet</a:t>
              </a:r>
              <a:endParaRPr lang="en-US" sz="2400" b="1" dirty="0">
                <a:solidFill>
                  <a:srgbClr val="174D79"/>
                </a:solidFill>
                <a:latin typeface="Helvetica Neue"/>
                <a:cs typeface="Arial" panose="020B0604020202020204" pitchFamily="34" charset="0"/>
              </a:endParaRP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9335399" y="6380196"/>
              <a:ext cx="2711821" cy="391485"/>
              <a:chOff x="9335399" y="6380196"/>
              <a:chExt cx="2711821" cy="391485"/>
            </a:xfrm>
          </p:grpSpPr>
          <p:sp>
            <p:nvSpPr>
              <p:cNvPr id="15" name="TextBox 14"/>
              <p:cNvSpPr txBox="1"/>
              <p:nvPr userDrawn="1"/>
            </p:nvSpPr>
            <p:spPr>
              <a:xfrm>
                <a:off x="10721340" y="6433684"/>
                <a:ext cx="13258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@</a:t>
                </a:r>
                <a:r>
                  <a:rPr lang="en-US" sz="1200" dirty="0" err="1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dentalstudents</a:t>
                </a:r>
                <a:endParaRPr lang="en-US" sz="1200" dirty="0">
                  <a:solidFill>
                    <a:srgbClr val="00407A"/>
                  </a:solidFill>
                  <a:latin typeface="Helvetica Neue"/>
                  <a:cs typeface="Arial" panose="020B0604020202020204" pitchFamily="34" charset="0"/>
                </a:endParaRP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35399" y="6380196"/>
                <a:ext cx="391485" cy="391485"/>
              </a:xfrm>
              <a:prstGeom prst="rect">
                <a:avLst/>
              </a:prstGeom>
              <a:blipFill dpi="0" rotWithShape="1">
                <a:blip r:embed="rId3"/>
                <a:srcRect/>
                <a:stretch>
                  <a:fillRect/>
                </a:stretch>
              </a:blipFill>
              <a:ln>
                <a:noFill/>
              </a:ln>
            </p:spPr>
          </p:pic>
          <p:sp>
            <p:nvSpPr>
              <p:cNvPr id="18" name="TextBox 17"/>
              <p:cNvSpPr txBox="1"/>
              <p:nvPr userDrawn="1"/>
            </p:nvSpPr>
            <p:spPr>
              <a:xfrm>
                <a:off x="9571619" y="6438230"/>
                <a:ext cx="9662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@</a:t>
                </a:r>
                <a:r>
                  <a:rPr lang="en-US" sz="1200" dirty="0" err="1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ASDAnet</a:t>
                </a:r>
                <a:endParaRPr lang="en-US" sz="1200" dirty="0">
                  <a:solidFill>
                    <a:srgbClr val="00407A"/>
                  </a:solidFill>
                  <a:latin typeface="Helvetica Neue"/>
                  <a:cs typeface="Arial" panose="020B0604020202020204" pitchFamily="34" charset="0"/>
                </a:endParaRPr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69742" y="6465592"/>
                <a:ext cx="213183" cy="21318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6749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609600" y="3385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400" b="1" i="0">
                <a:solidFill>
                  <a:srgbClr val="000000"/>
                </a:solidFill>
                <a:latin typeface="+mj-lt"/>
                <a:cs typeface="Helvetica Neue Black Condense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0"/>
          </p:nvPr>
        </p:nvSpPr>
        <p:spPr>
          <a:xfrm>
            <a:off x="609600" y="1612901"/>
            <a:ext cx="10972800" cy="4270375"/>
          </a:xfrm>
          <a:prstGeom prst="rect">
            <a:avLst/>
          </a:prstGeom>
        </p:spPr>
        <p:txBody>
          <a:bodyPr vert="horz"/>
          <a:lstStyle>
            <a:lvl1pPr marL="457200" indent="-457200" algn="l">
              <a:buFont typeface="Arial"/>
              <a:buChar char="•"/>
              <a:defRPr b="0" i="0">
                <a:latin typeface="+mn-lt"/>
                <a:cs typeface="Helvetica Neue"/>
              </a:defRPr>
            </a:lvl1pPr>
            <a:lvl2pPr>
              <a:defRPr b="0" i="0">
                <a:latin typeface="+mn-lt"/>
                <a:cs typeface="Helvetica Neue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883276"/>
            <a:ext cx="12269755" cy="888405"/>
            <a:chOff x="0" y="5883276"/>
            <a:chExt cx="12269755" cy="888405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395" y="5970075"/>
              <a:ext cx="1764021" cy="774554"/>
            </a:xfrm>
            <a:prstGeom prst="rect">
              <a:avLst/>
            </a:prstGeom>
          </p:spPr>
        </p:pic>
        <p:cxnSp>
          <p:nvCxnSpPr>
            <p:cNvPr id="18" name="Straight Connector 17"/>
            <p:cNvCxnSpPr/>
            <p:nvPr userDrawn="1"/>
          </p:nvCxnSpPr>
          <p:spPr>
            <a:xfrm>
              <a:off x="0" y="5883276"/>
              <a:ext cx="12269755" cy="0"/>
            </a:xfrm>
            <a:prstGeom prst="line">
              <a:avLst/>
            </a:prstGeom>
            <a:ln w="57150">
              <a:solidFill>
                <a:srgbClr val="174D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 userDrawn="1"/>
          </p:nvSpPr>
          <p:spPr>
            <a:xfrm>
              <a:off x="8405171" y="5972018"/>
              <a:ext cx="36420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174D79"/>
                  </a:solidFill>
                  <a:latin typeface="Helvetica Neue"/>
                  <a:cs typeface="Arial" panose="020B0604020202020204" pitchFamily="34" charset="0"/>
                </a:rPr>
                <a:t>#</a:t>
              </a:r>
              <a:r>
                <a:rPr lang="en-US" sz="2400" b="1" dirty="0" err="1" smtClean="0">
                  <a:solidFill>
                    <a:srgbClr val="174D79"/>
                  </a:solidFill>
                  <a:latin typeface="Helvetica Neue"/>
                  <a:cs typeface="Arial" panose="020B0604020202020204" pitchFamily="34" charset="0"/>
                </a:rPr>
                <a:t>ASDAnet</a:t>
              </a:r>
              <a:endParaRPr lang="en-US" sz="2400" b="1" dirty="0">
                <a:solidFill>
                  <a:srgbClr val="174D79"/>
                </a:solidFill>
                <a:latin typeface="Helvetica Neue"/>
                <a:cs typeface="Arial" panose="020B0604020202020204" pitchFamily="34" charset="0"/>
              </a:endParaRPr>
            </a:p>
          </p:txBody>
        </p:sp>
        <p:grpSp>
          <p:nvGrpSpPr>
            <p:cNvPr id="22" name="Group 21"/>
            <p:cNvGrpSpPr/>
            <p:nvPr userDrawn="1"/>
          </p:nvGrpSpPr>
          <p:grpSpPr>
            <a:xfrm>
              <a:off x="9335399" y="6380196"/>
              <a:ext cx="2711821" cy="391485"/>
              <a:chOff x="9335399" y="6380196"/>
              <a:chExt cx="2711821" cy="391485"/>
            </a:xfrm>
          </p:grpSpPr>
          <p:sp>
            <p:nvSpPr>
              <p:cNvPr id="23" name="TextBox 22"/>
              <p:cNvSpPr txBox="1"/>
              <p:nvPr userDrawn="1"/>
            </p:nvSpPr>
            <p:spPr>
              <a:xfrm>
                <a:off x="10721340" y="6433684"/>
                <a:ext cx="13258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@</a:t>
                </a:r>
                <a:r>
                  <a:rPr lang="en-US" sz="1200" dirty="0" err="1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dentalstudents</a:t>
                </a:r>
                <a:endParaRPr lang="en-US" sz="1200" dirty="0">
                  <a:solidFill>
                    <a:srgbClr val="00407A"/>
                  </a:solidFill>
                  <a:latin typeface="Helvetica Neue"/>
                  <a:cs typeface="Arial" panose="020B0604020202020204" pitchFamily="34" charset="0"/>
                </a:endParaRPr>
              </a:p>
            </p:txBody>
          </p:sp>
          <p:pic>
            <p:nvPicPr>
              <p:cNvPr id="24" name="Picture 23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35399" y="6380196"/>
                <a:ext cx="391485" cy="391485"/>
              </a:xfrm>
              <a:prstGeom prst="rect">
                <a:avLst/>
              </a:prstGeom>
              <a:blipFill dpi="0" rotWithShape="1">
                <a:blip r:embed="rId3"/>
                <a:srcRect/>
                <a:stretch>
                  <a:fillRect/>
                </a:stretch>
              </a:blipFill>
              <a:ln>
                <a:noFill/>
              </a:ln>
            </p:spPr>
          </p:pic>
          <p:sp>
            <p:nvSpPr>
              <p:cNvPr id="25" name="TextBox 24"/>
              <p:cNvSpPr txBox="1"/>
              <p:nvPr userDrawn="1"/>
            </p:nvSpPr>
            <p:spPr>
              <a:xfrm>
                <a:off x="9571619" y="6438230"/>
                <a:ext cx="9662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@</a:t>
                </a:r>
                <a:r>
                  <a:rPr lang="en-US" sz="1200" dirty="0" err="1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ASDAnet</a:t>
                </a:r>
                <a:endParaRPr lang="en-US" sz="1200" dirty="0">
                  <a:solidFill>
                    <a:srgbClr val="00407A"/>
                  </a:solidFill>
                  <a:latin typeface="Helvetica Neue"/>
                  <a:cs typeface="Arial" panose="020B0604020202020204" pitchFamily="34" charset="0"/>
                </a:endParaRPr>
              </a:p>
            </p:txBody>
          </p:sp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69742" y="6465592"/>
                <a:ext cx="213183" cy="21318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6569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Stock_000019680594Medi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0" t="7092" r="5420" b="6450"/>
          <a:stretch>
            <a:fillRect/>
          </a:stretch>
        </p:blipFill>
        <p:spPr bwMode="auto">
          <a:xfrm>
            <a:off x="7274985" y="274638"/>
            <a:ext cx="4624916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iStock_000019680594Medi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0" t="7092" r="5420" b="6450"/>
          <a:stretch>
            <a:fillRect/>
          </a:stretch>
        </p:blipFill>
        <p:spPr bwMode="auto">
          <a:xfrm>
            <a:off x="7274985" y="2971801"/>
            <a:ext cx="4624916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7625839" y="534276"/>
            <a:ext cx="3818759" cy="1883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625839" y="3231932"/>
            <a:ext cx="3818759" cy="1883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Content Placeholder 12"/>
          <p:cNvSpPr>
            <a:spLocks noGrp="1"/>
          </p:cNvSpPr>
          <p:nvPr>
            <p:ph sz="quarter" idx="14"/>
          </p:nvPr>
        </p:nvSpPr>
        <p:spPr>
          <a:xfrm>
            <a:off x="609601" y="1062678"/>
            <a:ext cx="6344916" cy="4711060"/>
          </a:xfrm>
          <a:prstGeom prst="rect">
            <a:avLst/>
          </a:prstGeom>
        </p:spPr>
        <p:txBody>
          <a:bodyPr vert="horz"/>
          <a:lstStyle>
            <a:lvl1pPr algn="l">
              <a:defRPr b="0" i="0">
                <a:latin typeface="+mn-lt"/>
                <a:cs typeface="Helvetica Neue"/>
              </a:defRPr>
            </a:lvl1pPr>
            <a:lvl2pPr>
              <a:defRPr b="0" i="0">
                <a:latin typeface="+mn-lt"/>
                <a:cs typeface="Helvetica Neue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609601" y="422596"/>
            <a:ext cx="6344916" cy="581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900" b="1" i="0">
                <a:solidFill>
                  <a:srgbClr val="000000"/>
                </a:solidFill>
                <a:latin typeface="+mj-lt"/>
                <a:cs typeface="Helvetica Neue Black Condense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5883276"/>
            <a:ext cx="12269755" cy="888405"/>
            <a:chOff x="0" y="5883276"/>
            <a:chExt cx="12269755" cy="888405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395" y="5970075"/>
              <a:ext cx="1764021" cy="774554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 userDrawn="1"/>
          </p:nvCxnSpPr>
          <p:spPr>
            <a:xfrm>
              <a:off x="0" y="5883276"/>
              <a:ext cx="12269755" cy="0"/>
            </a:xfrm>
            <a:prstGeom prst="line">
              <a:avLst/>
            </a:prstGeom>
            <a:ln w="57150">
              <a:solidFill>
                <a:srgbClr val="174D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 userDrawn="1"/>
          </p:nvSpPr>
          <p:spPr>
            <a:xfrm>
              <a:off x="8405171" y="5972018"/>
              <a:ext cx="36420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174D79"/>
                  </a:solidFill>
                  <a:latin typeface="Helvetica Neue"/>
                  <a:cs typeface="Arial" panose="020B0604020202020204" pitchFamily="34" charset="0"/>
                </a:rPr>
                <a:t>#</a:t>
              </a:r>
              <a:r>
                <a:rPr lang="en-US" sz="2400" b="1" dirty="0" err="1" smtClean="0">
                  <a:solidFill>
                    <a:srgbClr val="174D79"/>
                  </a:solidFill>
                  <a:latin typeface="Helvetica Neue"/>
                  <a:cs typeface="Arial" panose="020B0604020202020204" pitchFamily="34" charset="0"/>
                </a:rPr>
                <a:t>ASDAnet</a:t>
              </a:r>
              <a:endParaRPr lang="en-US" sz="2400" b="1" dirty="0">
                <a:solidFill>
                  <a:srgbClr val="174D79"/>
                </a:solidFill>
                <a:latin typeface="Helvetica Neue"/>
                <a:cs typeface="Arial" panose="020B0604020202020204" pitchFamily="34" charset="0"/>
              </a:endParaRPr>
            </a:p>
          </p:txBody>
        </p:sp>
        <p:grpSp>
          <p:nvGrpSpPr>
            <p:cNvPr id="21" name="Group 20"/>
            <p:cNvGrpSpPr/>
            <p:nvPr userDrawn="1"/>
          </p:nvGrpSpPr>
          <p:grpSpPr>
            <a:xfrm>
              <a:off x="9335399" y="6380196"/>
              <a:ext cx="2711821" cy="391485"/>
              <a:chOff x="9335399" y="6380196"/>
              <a:chExt cx="2711821" cy="391485"/>
            </a:xfrm>
          </p:grpSpPr>
          <p:sp>
            <p:nvSpPr>
              <p:cNvPr id="22" name="TextBox 21"/>
              <p:cNvSpPr txBox="1"/>
              <p:nvPr userDrawn="1"/>
            </p:nvSpPr>
            <p:spPr>
              <a:xfrm>
                <a:off x="10721340" y="6433684"/>
                <a:ext cx="13258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@</a:t>
                </a:r>
                <a:r>
                  <a:rPr lang="en-US" sz="1200" dirty="0" err="1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dentalstudents</a:t>
                </a:r>
                <a:endParaRPr lang="en-US" sz="1200" dirty="0">
                  <a:solidFill>
                    <a:srgbClr val="00407A"/>
                  </a:solidFill>
                  <a:latin typeface="Helvetica Neue"/>
                  <a:cs typeface="Arial" panose="020B0604020202020204" pitchFamily="34" charset="0"/>
                </a:endParaRP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35399" y="6380196"/>
                <a:ext cx="391485" cy="391485"/>
              </a:xfrm>
              <a:prstGeom prst="rect">
                <a:avLst/>
              </a:prstGeom>
              <a:blipFill dpi="0" rotWithShape="1">
                <a:blip r:embed="rId4"/>
                <a:srcRect/>
                <a:stretch>
                  <a:fillRect/>
                </a:stretch>
              </a:blipFill>
              <a:ln>
                <a:noFill/>
              </a:ln>
            </p:spPr>
          </p:pic>
          <p:sp>
            <p:nvSpPr>
              <p:cNvPr id="25" name="TextBox 24"/>
              <p:cNvSpPr txBox="1"/>
              <p:nvPr userDrawn="1"/>
            </p:nvSpPr>
            <p:spPr>
              <a:xfrm>
                <a:off x="9571619" y="6438230"/>
                <a:ext cx="9662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@</a:t>
                </a:r>
                <a:r>
                  <a:rPr lang="en-US" sz="1200" dirty="0" err="1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ASDAnet</a:t>
                </a:r>
                <a:endParaRPr lang="en-US" sz="1200" dirty="0">
                  <a:solidFill>
                    <a:srgbClr val="00407A"/>
                  </a:solidFill>
                  <a:latin typeface="Helvetica Neue"/>
                  <a:cs typeface="Arial" panose="020B0604020202020204" pitchFamily="34" charset="0"/>
                </a:endParaRPr>
              </a:p>
            </p:txBody>
          </p:sp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69742" y="6465592"/>
                <a:ext cx="213183" cy="21318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1438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iStock_000019680594Medi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0" t="7092" r="5420" b="6450"/>
          <a:stretch>
            <a:fillRect/>
          </a:stretch>
        </p:blipFill>
        <p:spPr bwMode="auto">
          <a:xfrm>
            <a:off x="1456267" y="989014"/>
            <a:ext cx="8938035" cy="486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071829" y="1468638"/>
            <a:ext cx="7772140" cy="385457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09600" y="338520"/>
            <a:ext cx="10972800" cy="581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400" b="1" i="0">
                <a:solidFill>
                  <a:srgbClr val="000000"/>
                </a:solidFill>
                <a:latin typeface="+mj-lt"/>
                <a:cs typeface="Helvetica Neue Black Condense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5883276"/>
            <a:ext cx="12269755" cy="888405"/>
            <a:chOff x="0" y="5883276"/>
            <a:chExt cx="12269755" cy="888405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395" y="5970075"/>
              <a:ext cx="1764021" cy="774554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 userDrawn="1"/>
          </p:nvCxnSpPr>
          <p:spPr>
            <a:xfrm>
              <a:off x="0" y="5883276"/>
              <a:ext cx="12269755" cy="0"/>
            </a:xfrm>
            <a:prstGeom prst="line">
              <a:avLst/>
            </a:prstGeom>
            <a:ln w="57150">
              <a:solidFill>
                <a:srgbClr val="174D7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 userDrawn="1"/>
          </p:nvSpPr>
          <p:spPr>
            <a:xfrm>
              <a:off x="8405171" y="5972018"/>
              <a:ext cx="36420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174D79"/>
                  </a:solidFill>
                  <a:latin typeface="Helvetica Neue"/>
                  <a:cs typeface="Arial" panose="020B0604020202020204" pitchFamily="34" charset="0"/>
                </a:rPr>
                <a:t>#</a:t>
              </a:r>
              <a:r>
                <a:rPr lang="en-US" sz="2400" b="1" dirty="0" err="1" smtClean="0">
                  <a:solidFill>
                    <a:srgbClr val="174D79"/>
                  </a:solidFill>
                  <a:latin typeface="Helvetica Neue"/>
                  <a:cs typeface="Arial" panose="020B0604020202020204" pitchFamily="34" charset="0"/>
                </a:rPr>
                <a:t>ASDAnet</a:t>
              </a:r>
              <a:endParaRPr lang="en-US" sz="2400" b="1" dirty="0">
                <a:solidFill>
                  <a:srgbClr val="174D79"/>
                </a:solidFill>
                <a:latin typeface="Helvetica Neue"/>
                <a:cs typeface="Arial" panose="020B0604020202020204" pitchFamily="34" charset="0"/>
              </a:endParaRPr>
            </a:p>
          </p:txBody>
        </p:sp>
        <p:grpSp>
          <p:nvGrpSpPr>
            <p:cNvPr id="19" name="Group 18"/>
            <p:cNvGrpSpPr/>
            <p:nvPr userDrawn="1"/>
          </p:nvGrpSpPr>
          <p:grpSpPr>
            <a:xfrm>
              <a:off x="9335399" y="6380196"/>
              <a:ext cx="2711821" cy="391485"/>
              <a:chOff x="9335399" y="6380196"/>
              <a:chExt cx="2711821" cy="391485"/>
            </a:xfrm>
          </p:grpSpPr>
          <p:sp>
            <p:nvSpPr>
              <p:cNvPr id="20" name="TextBox 19"/>
              <p:cNvSpPr txBox="1"/>
              <p:nvPr userDrawn="1"/>
            </p:nvSpPr>
            <p:spPr>
              <a:xfrm>
                <a:off x="10721340" y="6433684"/>
                <a:ext cx="13258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@</a:t>
                </a:r>
                <a:r>
                  <a:rPr lang="en-US" sz="1200" dirty="0" err="1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dentalstudents</a:t>
                </a:r>
                <a:endParaRPr lang="en-US" sz="1200" dirty="0">
                  <a:solidFill>
                    <a:srgbClr val="00407A"/>
                  </a:solidFill>
                  <a:latin typeface="Helvetica Neue"/>
                  <a:cs typeface="Arial" panose="020B0604020202020204" pitchFamily="34" charset="0"/>
                </a:endParaRPr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35399" y="6380196"/>
                <a:ext cx="391485" cy="391485"/>
              </a:xfrm>
              <a:prstGeom prst="rect">
                <a:avLst/>
              </a:prstGeom>
              <a:blipFill dpi="0" rotWithShape="1">
                <a:blip r:embed="rId4"/>
                <a:srcRect/>
                <a:stretch>
                  <a:fillRect/>
                </a:stretch>
              </a:blipFill>
              <a:ln>
                <a:noFill/>
              </a:ln>
            </p:spPr>
          </p:pic>
          <p:sp>
            <p:nvSpPr>
              <p:cNvPr id="22" name="TextBox 21"/>
              <p:cNvSpPr txBox="1"/>
              <p:nvPr userDrawn="1"/>
            </p:nvSpPr>
            <p:spPr>
              <a:xfrm>
                <a:off x="9571619" y="6438230"/>
                <a:ext cx="9662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@</a:t>
                </a:r>
                <a:r>
                  <a:rPr lang="en-US" sz="1200" dirty="0" err="1" smtClean="0">
                    <a:solidFill>
                      <a:srgbClr val="00407A"/>
                    </a:solidFill>
                    <a:latin typeface="Helvetica Neue"/>
                    <a:cs typeface="Arial" panose="020B0604020202020204" pitchFamily="34" charset="0"/>
                  </a:rPr>
                  <a:t>ASDAnet</a:t>
                </a:r>
                <a:endParaRPr lang="en-US" sz="1200" dirty="0">
                  <a:solidFill>
                    <a:srgbClr val="00407A"/>
                  </a:solidFill>
                  <a:latin typeface="Helvetica Neue"/>
                  <a:cs typeface="Arial" panose="020B0604020202020204" pitchFamily="34" charset="0"/>
                </a:endParaRP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69742" y="6465592"/>
                <a:ext cx="213183" cy="21318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80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Chalkduster"/>
          <a:ea typeface="ＭＳ Ｐゴシック" charset="0"/>
          <a:cs typeface="Chalkduster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halkduster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 bwMode="auto">
          <a:xfrm>
            <a:off x="609600" y="584200"/>
            <a:ext cx="9601200" cy="21796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/>
              <a:t>Keep your title short and powerful – same as title on agreement</a:t>
            </a:r>
            <a:endParaRPr lang="en-US" dirty="0">
              <a:latin typeface="Helvetica Neue Black Condensed" charset="0"/>
              <a:cs typeface="Helvetica Neue Black Condensed" charset="0"/>
            </a:endParaRPr>
          </a:p>
        </p:txBody>
      </p:sp>
      <p:sp>
        <p:nvSpPr>
          <p:cNvPr id="7170" name="Text Placeholder 2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Speaker’s name and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 bwMode="auto">
          <a:xfrm>
            <a:off x="609600" y="338138"/>
            <a:ext cx="109728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>
              <a:cs typeface="Helvetica Neue Black Condensed" charset="0"/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 bwMode="auto">
          <a:xfrm>
            <a:off x="609599" y="338138"/>
            <a:ext cx="10972801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>
              <a:cs typeface="Helvetica Neue Black Condensed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</a:pPr>
            <a:endParaRPr lang="en-US" dirty="0">
              <a:cs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Picture Placeholder 1"/>
          <p:cNvSpPr>
            <a:spLocks noGrp="1"/>
          </p:cNvSpPr>
          <p:nvPr>
            <p:ph type="pic" sz="quarter" idx="10"/>
          </p:nvPr>
        </p:nvSpPr>
        <p:spPr bwMode="auto">
          <a:xfrm>
            <a:off x="7243763" y="534989"/>
            <a:ext cx="2863850" cy="18827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2" name="Picture Placeholder 2"/>
          <p:cNvSpPr>
            <a:spLocks noGrp="1"/>
          </p:cNvSpPr>
          <p:nvPr>
            <p:ph type="pic" sz="quarter" idx="13"/>
          </p:nvPr>
        </p:nvSpPr>
        <p:spPr bwMode="auto">
          <a:xfrm>
            <a:off x="7243763" y="3232151"/>
            <a:ext cx="2863850" cy="18827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Content Placeholder 3"/>
          <p:cNvSpPr>
            <a:spLocks noGrp="1"/>
          </p:cNvSpPr>
          <p:nvPr>
            <p:ph sz="quarter" idx="14"/>
          </p:nvPr>
        </p:nvSpPr>
        <p:spPr bwMode="auto">
          <a:xfrm>
            <a:off x="330201" y="1062038"/>
            <a:ext cx="6410325" cy="4711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Helvetica Neue" charset="0"/>
            </a:endParaRP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 bwMode="auto">
          <a:xfrm>
            <a:off x="330201" y="422276"/>
            <a:ext cx="6410326" cy="5826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/>
              <a:t>Use this slide for images</a:t>
            </a:r>
            <a:endParaRPr lang="en-US" dirty="0">
              <a:latin typeface="Helvetica Neue Black Condensed" charset="0"/>
              <a:cs typeface="Helvetica Neue Black Condense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Picture Placeholder 1"/>
          <p:cNvSpPr>
            <a:spLocks noGrp="1"/>
          </p:cNvSpPr>
          <p:nvPr>
            <p:ph type="pic" sz="quarter" idx="10"/>
          </p:nvPr>
        </p:nvSpPr>
        <p:spPr bwMode="auto">
          <a:xfrm>
            <a:off x="3078163" y="1468438"/>
            <a:ext cx="5829300" cy="38544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338138"/>
            <a:ext cx="8229600" cy="5826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Use this slide for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DA Annual Session 2015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ASDA Annual Session 2015 template</Template>
  <TotalTime>56</TotalTime>
  <Words>26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Chalkduster</vt:lpstr>
      <vt:lpstr>Helvetica Neue</vt:lpstr>
      <vt:lpstr>Helvetica Neue Black Condensed</vt:lpstr>
      <vt:lpstr>ASDA Annual Session 2015 template</vt:lpstr>
      <vt:lpstr>Keep your title short and powerful – same as title on agreement</vt:lpstr>
      <vt:lpstr>PowerPoint Presentation</vt:lpstr>
      <vt:lpstr>PowerPoint Presentation</vt:lpstr>
      <vt:lpstr>Use this slide for images</vt:lpstr>
      <vt:lpstr>Use this slide for images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</dc:title>
  <dc:creator>Kerri Richardson</dc:creator>
  <cp:lastModifiedBy>Kerri Richardson</cp:lastModifiedBy>
  <cp:revision>9</cp:revision>
  <dcterms:created xsi:type="dcterms:W3CDTF">2015-11-30T15:50:51Z</dcterms:created>
  <dcterms:modified xsi:type="dcterms:W3CDTF">2016-02-11T21:24:58Z</dcterms:modified>
</cp:coreProperties>
</file>