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5"/>
  </p:handout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CEB"/>
    <a:srgbClr val="0F334A"/>
    <a:srgbClr val="153E6A"/>
    <a:srgbClr val="0079B8"/>
    <a:srgbClr val="ACC850"/>
    <a:srgbClr val="BACAC7"/>
    <a:srgbClr val="174D79"/>
    <a:srgbClr val="047EC8"/>
    <a:srgbClr val="FFB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62" y="10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932F4-90CB-44D8-A914-ACC01156B61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8343B-7716-47AD-9E6F-49DB48B8D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07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flipH="1">
            <a:off x="0" y="0"/>
            <a:ext cx="2504661" cy="6858000"/>
          </a:xfrm>
          <a:prstGeom prst="rect">
            <a:avLst/>
          </a:prstGeom>
          <a:pattFill prst="pct5">
            <a:fgClr>
              <a:srgbClr val="153E6A"/>
            </a:fgClr>
            <a:bgClr>
              <a:srgbClr val="153E6A"/>
            </a:bgClr>
          </a:pattFill>
          <a:ln>
            <a:solidFill>
              <a:srgbClr val="153E6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53E6A"/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782955" y="1778613"/>
            <a:ext cx="87994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5400" b="1" i="0" baseline="0">
                <a:solidFill>
                  <a:srgbClr val="153E6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82955" y="3335468"/>
            <a:ext cx="8004313" cy="10509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400" b="1" i="0" baseline="0">
                <a:solidFill>
                  <a:srgbClr val="0079B8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300" y="5078254"/>
            <a:ext cx="2974531" cy="130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99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33851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400" b="1" i="0">
                <a:solidFill>
                  <a:srgbClr val="0079B8"/>
                </a:solidFill>
                <a:latin typeface="+mj-lt"/>
                <a:cs typeface="Helvetica Neue Black Condense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609600" y="1612901"/>
            <a:ext cx="10972800" cy="4270375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b="0" i="0">
                <a:latin typeface="+mn-lt"/>
                <a:cs typeface="Helvetica Neue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276513"/>
            <a:ext cx="12192000" cy="581487"/>
          </a:xfrm>
          <a:prstGeom prst="rect">
            <a:avLst/>
          </a:prstGeom>
          <a:solidFill>
            <a:srgbClr val="153E6A"/>
          </a:solidFill>
          <a:ln>
            <a:solidFill>
              <a:srgbClr val="153E6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53E6A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57454" y="6446572"/>
            <a:ext cx="4731798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</a:rPr>
              <a:t>AMERICAN</a:t>
            </a:r>
            <a:r>
              <a:rPr lang="en-US" sz="1500" b="1" baseline="0" dirty="0" smtClean="0">
                <a:solidFill>
                  <a:schemeClr val="bg1"/>
                </a:solidFill>
              </a:rPr>
              <a:t> STUDENT DENTAL ASSOCIATION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E0D07D5-F1FC-7243-A980-EA820B217B52}"/>
              </a:ext>
            </a:extLst>
          </p:cNvPr>
          <p:cNvSpPr txBox="1"/>
          <p:nvPr userDrawn="1"/>
        </p:nvSpPr>
        <p:spPr>
          <a:xfrm>
            <a:off x="11299715" y="6405776"/>
            <a:ext cx="574456" cy="4047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800" b="0" i="0" dirty="0" smtClean="0">
                <a:solidFill>
                  <a:srgbClr val="ACC8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1" i="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099A2A1F-9EB0-0A45-9834-0B0D41622D35}" type="slidenum">
              <a:rPr lang="en-US" sz="1800" b="1" i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en-US" sz="1800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9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800" b="1" kern="1200">
          <a:solidFill>
            <a:schemeClr val="bg1"/>
          </a:solidFill>
          <a:latin typeface="Chalkduster"/>
          <a:ea typeface="ＭＳ Ｐゴシック" charset="0"/>
          <a:cs typeface="Chalkduster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halkduster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halkduster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halkduster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halkduster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halkduster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halkduster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halkduster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halkduster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 bwMode="auto">
          <a:xfrm>
            <a:off x="2902226" y="1041400"/>
            <a:ext cx="9134062" cy="217963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>
                <a:solidFill>
                  <a:srgbClr val="153E6A"/>
                </a:solidFill>
              </a:rPr>
              <a:t>Keep your title short and powerful – same as title on agreement</a:t>
            </a:r>
            <a:endParaRPr lang="en-US" dirty="0">
              <a:solidFill>
                <a:srgbClr val="153E6A"/>
              </a:solidFill>
              <a:latin typeface="Helvetica Neue Black Condensed" charset="0"/>
              <a:cs typeface="Helvetica Neue Black Condensed" charset="0"/>
            </a:endParaRPr>
          </a:p>
        </p:txBody>
      </p:sp>
      <p:sp>
        <p:nvSpPr>
          <p:cNvPr id="7170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2902227" y="3335468"/>
            <a:ext cx="7885042" cy="10509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900" dirty="0" smtClean="0">
                <a:solidFill>
                  <a:srgbClr val="0079B8"/>
                </a:solidFill>
                <a:latin typeface="Calibri" panose="020F0502020204030204" pitchFamily="34" charset="0"/>
              </a:rPr>
              <a:t>SPEAKER NAME, TITLE, COMPANY</a:t>
            </a:r>
            <a:endParaRPr lang="en-US" sz="3900" i="1" dirty="0">
              <a:solidFill>
                <a:srgbClr val="0079B8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F334A"/>
                </a:solidFill>
              </a:rPr>
              <a:t>SUBHEAD</a:t>
            </a:r>
            <a:r>
              <a:rPr lang="en-US" sz="2133" b="1" dirty="0">
                <a:solidFill>
                  <a:srgbClr val="0F334A"/>
                </a:solidFill>
              </a:rPr>
              <a:t> </a:t>
            </a:r>
          </a:p>
          <a:p>
            <a:pPr marL="800080" lvl="1" indent="-34289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500" dirty="0" smtClean="0"/>
              <a:t>Click here to add text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03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F334A"/>
                </a:solidFill>
              </a:rPr>
              <a:t>SUBHEAD</a:t>
            </a:r>
            <a:r>
              <a:rPr lang="en-US" sz="2133" b="1" dirty="0" smtClean="0">
                <a:solidFill>
                  <a:srgbClr val="0F334A"/>
                </a:solidFill>
              </a:rPr>
              <a:t> </a:t>
            </a:r>
          </a:p>
          <a:p>
            <a:pPr marL="800080" lvl="1" indent="-34289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500" dirty="0" smtClean="0"/>
              <a:t>Click here to add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94085"/>
      </p:ext>
    </p:extLst>
  </p:cSld>
  <p:clrMapOvr>
    <a:masterClrMapping/>
  </p:clrMapOvr>
</p:sld>
</file>

<file path=ppt/theme/theme1.xml><?xml version="1.0" encoding="utf-8"?>
<a:theme xmlns:a="http://schemas.openxmlformats.org/drawingml/2006/main" name="American Student Dental Associ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ASDA Annual Session 2015 template</Template>
  <TotalTime>123</TotalTime>
  <Words>30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Chalkduster</vt:lpstr>
      <vt:lpstr>Helvetica Neue</vt:lpstr>
      <vt:lpstr>Helvetica Neue Black Condensed</vt:lpstr>
      <vt:lpstr>American Student Dental Association</vt:lpstr>
      <vt:lpstr>Keep your title short and powerful – same as title on agreement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title</dc:title>
  <dc:creator>Kerri Richardson</dc:creator>
  <cp:lastModifiedBy>Kerri Slezak</cp:lastModifiedBy>
  <cp:revision>25</cp:revision>
  <dcterms:created xsi:type="dcterms:W3CDTF">2015-11-30T15:50:51Z</dcterms:created>
  <dcterms:modified xsi:type="dcterms:W3CDTF">2021-05-12T20:26:08Z</dcterms:modified>
</cp:coreProperties>
</file>